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1075" y="-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9AA5D-B1D2-4443-AA2A-672B8EF64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4EF80A-BBF1-4BB7-AE0D-8394B79286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B4343-E1A3-430D-971C-BB60B42B7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A0BE8-C3C9-4D63-BB1F-85112B764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7F432-3B68-4F00-B262-C79D173F4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14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BE651-E5E7-4DDD-9CE4-0109D0CE1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CDD1F-4407-46C9-BB5F-0827116D18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810D8-3B9F-4BC7-8C8A-69C7EB5F7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A6A94-8938-4263-B91E-96BACDBBD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F2E6F-8FB2-4540-AC11-9E35DC95E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16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789BD8-D75F-4F55-8A6F-6EFE6F823D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B957B8-1339-452B-813C-542B200C3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49BF6-19BE-4EA6-B967-AA74A2561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53142-E357-4988-BC18-4C584EF87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DFD5B-D5C5-4244-81F6-9DFC89C0F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50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E876F-6F02-41D1-A674-643DC4BB0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F0CD9-D07F-4DC6-B597-A5DD93718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8137D-82D1-40C9-B3E5-C8825CC06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FCEE6-50CB-4CA6-AAAE-220048754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516AD-4575-4FF0-B62B-07A72FEF8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05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ACA4-3990-483F-B908-EB04CB14D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4305B0-8C70-42E0-A0BB-D59AA26AA6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584A9D-4B92-457C-8468-FEB80E335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02215-8DBD-4C5D-A099-C1F95F761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EF155-EC95-4F21-9F78-95262E13C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00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CEF85-DEEF-4130-BE9B-DAF1B3E58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BB383-F986-4DA3-8C08-40B5944F51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541B25-5D30-4BB6-A741-D4F2A3919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F395E7-1554-42B8-B057-BD81A9AB4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254EA-617C-467D-A939-310FB448E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4E1CBC-0241-450C-8491-E6DE3F350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730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68B27-EA4C-4EC1-8521-A4BF811AB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A3EE36-33A4-486C-9456-D4D1B2413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D9207-F404-4EE1-A792-9FB76F7D4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645A1-922B-4B0F-AC34-9EA72544F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3E3766-4FFD-4D73-A9E6-D7AA99BB08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45F908-4089-4464-B237-470B99364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C76A50-F035-4C1A-8E39-683F89D14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E8C649-89B6-4B7E-BDCE-3D89ED54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857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A5E56-3E35-4D5A-BEE6-4DC64EE0F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94AAE-DA81-473E-B51D-1FFFFB540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A078B5-EE00-4745-A9F8-64C6F65D6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9D67DC-CF8F-4ADE-B2D9-FA97F6E4C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11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30BF8B-AA04-4FAC-B2C7-EA753DDF2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22A61-D491-4D0F-8393-4AF0063C0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90E522-2978-468B-95B6-49E572DCC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412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F866D-A78B-4336-94F7-BEE21C0FB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CD48C-C8EF-4597-ADD4-527A5908B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17540-8864-4A57-B799-E2161C46FD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1BFCFC-7FB2-4CB9-87C8-AE5343079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EA31B-C47C-4410-9498-70BC9947F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ECA206-E54B-4EB0-8635-54E9B6455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08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F669-DFC6-470C-8F9B-C0EA7FEDD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71E62-4AFC-4BBD-8915-B51272C2EA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33C2FC-3B7C-4EB0-BAED-E47F9CC9E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0C1515-B03D-4EF9-8D3D-FFCD1F61C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CABE98-2CE6-4F3D-8B09-61EFB4924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4C90D-E9C5-4FE4-9182-AF8018AD0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585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8C97C4-5CDA-4F29-AE81-3DEA04E4C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771EE-DBD1-4D00-8772-897457AF3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6EADD-C465-462F-BBBB-9B4081CF10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DEF8D-9C9C-4B34-B9BE-B689D4DCE21E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845FF-E68F-4AF1-8F16-0F6A8376CA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A24EB-10DB-49C7-BDAE-E119B6EBC8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E8DC2-491E-4D6F-A0A4-AA749BF28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7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hyperlink" Target="https://fr.wikipedia.org/wiki/Fichier:Saturn_from_Hubble.png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hyperlink" Target="https://www.freepngimg.com/png/72059-uranus-system-planet-solar-planets-icon" TargetMode="External"/><Relationship Id="rId5" Type="http://schemas.openxmlformats.org/officeDocument/2006/relationships/image" Target="../media/image4.png"/><Relationship Id="rId15" Type="http://schemas.openxmlformats.org/officeDocument/2006/relationships/hyperlink" Target="https://pixabay.com/fr/neptune-syst%C3%A8me-solaire-plan%C3%A8te-153571/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hyperlink" Target="https://freepngimg.com/png/29348-jupiter-photos" TargetMode="External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D55E4-300D-4E7E-B4C5-4ABAA93D39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E3FAD1-5314-45C9-A20D-6D0A6821F8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alea Lactee, de la imagini epice la melodii | Helion Online">
            <a:extLst>
              <a:ext uri="{FF2B5EF4-FFF2-40B4-BE49-F238E27FC236}">
                <a16:creationId xmlns:a16="http://schemas.microsoft.com/office/drawing/2014/main" id="{D1FD6B4C-DF81-4393-A873-839FF51AA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6153" y="-245806"/>
            <a:ext cx="16126846" cy="806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oare Lume Stea - Imagine gratuită pe Pixabay">
            <a:extLst>
              <a:ext uri="{FF2B5EF4-FFF2-40B4-BE49-F238E27FC236}">
                <a16:creationId xmlns:a16="http://schemas.microsoft.com/office/drawing/2014/main" id="{8115BDAD-F0B5-49E1-AFFD-D19513412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4671" y="800"/>
            <a:ext cx="1910860" cy="191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D54F93-3ED5-42BA-BE67-DC2000D2DCFD}"/>
              </a:ext>
            </a:extLst>
          </p:cNvPr>
          <p:cNvSpPr txBox="1"/>
          <p:nvPr/>
        </p:nvSpPr>
        <p:spPr>
          <a:xfrm>
            <a:off x="1125416" y="291496"/>
            <a:ext cx="2441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Soarele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83E2DDA2-32FB-4399-ADDE-5ED7F18FC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619197" y="1597368"/>
            <a:ext cx="538320" cy="53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3EE411-4310-4D9C-811E-089133A04F6B}"/>
              </a:ext>
            </a:extLst>
          </p:cNvPr>
          <p:cNvSpPr txBox="1"/>
          <p:nvPr/>
        </p:nvSpPr>
        <p:spPr>
          <a:xfrm>
            <a:off x="2270927" y="1396721"/>
            <a:ext cx="230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Mercur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40" name="Picture 16" descr="Venus Png Overlay. by lewis4721 on DeviantArt">
            <a:extLst>
              <a:ext uri="{FF2B5EF4-FFF2-40B4-BE49-F238E27FC236}">
                <a16:creationId xmlns:a16="http://schemas.microsoft.com/office/drawing/2014/main" id="{8C45E081-4C6D-4263-805B-C0FE27160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3522" y="2039243"/>
            <a:ext cx="697941" cy="69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3C524D-0A14-4279-8B11-59B608D44051}"/>
              </a:ext>
            </a:extLst>
          </p:cNvPr>
          <p:cNvSpPr txBox="1"/>
          <p:nvPr/>
        </p:nvSpPr>
        <p:spPr>
          <a:xfrm>
            <a:off x="3707842" y="1766053"/>
            <a:ext cx="1959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Venus</a:t>
            </a:r>
          </a:p>
        </p:txBody>
      </p:sp>
      <p:pic>
        <p:nvPicPr>
          <p:cNvPr id="1054" name="Picture 30" descr="Earth Planet Illustration Transparent PNG &amp; SVG Vector">
            <a:extLst>
              <a:ext uri="{FF2B5EF4-FFF2-40B4-BE49-F238E27FC236}">
                <a16:creationId xmlns:a16="http://schemas.microsoft.com/office/drawing/2014/main" id="{D05702F7-6B75-48A4-954A-C1207A8B7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894" y="2481968"/>
            <a:ext cx="956216" cy="95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D9A1F0-95A9-416B-949D-318290C9C15D}"/>
              </a:ext>
            </a:extLst>
          </p:cNvPr>
          <p:cNvSpPr txBox="1"/>
          <p:nvPr/>
        </p:nvSpPr>
        <p:spPr>
          <a:xfrm>
            <a:off x="4687556" y="2316163"/>
            <a:ext cx="172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Terra</a:t>
            </a:r>
          </a:p>
        </p:txBody>
      </p:sp>
      <p:pic>
        <p:nvPicPr>
          <p:cNvPr id="1066" name="Picture 42" descr="Mars - PNG image with transparent background | Free Png Images">
            <a:extLst>
              <a:ext uri="{FF2B5EF4-FFF2-40B4-BE49-F238E27FC236}">
                <a16:creationId xmlns:a16="http://schemas.microsoft.com/office/drawing/2014/main" id="{0BD804B2-5E94-411A-92E6-040617E12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5383225" y="2908247"/>
            <a:ext cx="656154" cy="665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924CC3-E410-40E1-92E2-DDBB9D5B19BA}"/>
              </a:ext>
            </a:extLst>
          </p:cNvPr>
          <p:cNvSpPr txBox="1"/>
          <p:nvPr/>
        </p:nvSpPr>
        <p:spPr>
          <a:xfrm>
            <a:off x="6039379" y="2500829"/>
            <a:ext cx="2180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Marte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A planet in space&#10;&#10;Description automatically generated with medium confidence">
            <a:extLst>
              <a:ext uri="{FF2B5EF4-FFF2-40B4-BE49-F238E27FC236}">
                <a16:creationId xmlns:a16="http://schemas.microsoft.com/office/drawing/2014/main" id="{3C5952FA-E8E7-4443-8BB0-6C48A8CEEDB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526404" y="2508421"/>
            <a:ext cx="2054888" cy="20548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699E92-2243-44BD-99E8-26CE6DAB3931}"/>
              </a:ext>
            </a:extLst>
          </p:cNvPr>
          <p:cNvSpPr txBox="1"/>
          <p:nvPr/>
        </p:nvSpPr>
        <p:spPr>
          <a:xfrm>
            <a:off x="8088923" y="2685495"/>
            <a:ext cx="1607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Jupiter</a:t>
            </a:r>
          </a:p>
        </p:txBody>
      </p:sp>
      <p:pic>
        <p:nvPicPr>
          <p:cNvPr id="14" name="Picture 13" descr="A planet in space&#10;&#10;Description automatically generated with medium confidence">
            <a:extLst>
              <a:ext uri="{FF2B5EF4-FFF2-40B4-BE49-F238E27FC236}">
                <a16:creationId xmlns:a16="http://schemas.microsoft.com/office/drawing/2014/main" id="{06B84EC2-8E45-4492-8EE3-163F9C90ED4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9692396" y="3981935"/>
            <a:ext cx="2182319" cy="21823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240F86-8EF9-4562-8645-561D15FDC7FC}"/>
              </a:ext>
            </a:extLst>
          </p:cNvPr>
          <p:cNvSpPr txBox="1"/>
          <p:nvPr/>
        </p:nvSpPr>
        <p:spPr>
          <a:xfrm>
            <a:off x="11053187" y="378590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Uranus</a:t>
            </a:r>
          </a:p>
        </p:txBody>
      </p:sp>
      <p:pic>
        <p:nvPicPr>
          <p:cNvPr id="18" name="Picture 17" descr="A planet in space&#10;&#10;Description automatically generated with medium confidence">
            <a:extLst>
              <a:ext uri="{FF2B5EF4-FFF2-40B4-BE49-F238E27FC236}">
                <a16:creationId xmlns:a16="http://schemas.microsoft.com/office/drawing/2014/main" id="{7EDD4AED-A810-492E-8F4B-94F681A5BD0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8014458" y="3231901"/>
            <a:ext cx="2653542" cy="133119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A553FEE-1ADD-4C56-BB99-B470E4F87836}"/>
              </a:ext>
            </a:extLst>
          </p:cNvPr>
          <p:cNvSpPr txBox="1"/>
          <p:nvPr/>
        </p:nvSpPr>
        <p:spPr>
          <a:xfrm>
            <a:off x="9957916" y="3231901"/>
            <a:ext cx="143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Saturn</a:t>
            </a:r>
          </a:p>
        </p:txBody>
      </p:sp>
      <p:pic>
        <p:nvPicPr>
          <p:cNvPr id="22" name="Picture 21" descr="A picture containing blue, white, tableware, dishware&#10;&#10;Description automatically generated">
            <a:extLst>
              <a:ext uri="{FF2B5EF4-FFF2-40B4-BE49-F238E27FC236}">
                <a16:creationId xmlns:a16="http://schemas.microsoft.com/office/drawing/2014/main" id="{D497A675-240B-4A91-B1BF-F3101A8FD69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10633989" y="5637697"/>
            <a:ext cx="1240726" cy="124245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207A1E9-60D4-44FF-8633-A95517D8BC64}"/>
              </a:ext>
            </a:extLst>
          </p:cNvPr>
          <p:cNvSpPr txBox="1"/>
          <p:nvPr/>
        </p:nvSpPr>
        <p:spPr>
          <a:xfrm>
            <a:off x="11234057" y="5257800"/>
            <a:ext cx="957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Neptun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2137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12" grpId="0"/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Radu George Bozan</dc:creator>
  <cp:lastModifiedBy>Radu George Bozan</cp:lastModifiedBy>
  <cp:revision>3</cp:revision>
  <dcterms:created xsi:type="dcterms:W3CDTF">2022-04-01T10:20:17Z</dcterms:created>
  <dcterms:modified xsi:type="dcterms:W3CDTF">2022-04-01T10:37:38Z</dcterms:modified>
</cp:coreProperties>
</file>

<file path=docProps/thumbnail.jpeg>
</file>